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30" r:id="rId3"/>
    <p:sldId id="328" r:id="rId4"/>
    <p:sldId id="329" r:id="rId5"/>
    <p:sldId id="33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Aug-Sept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UE15CS204  Web 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436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800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422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Aug-Sept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UE15CS204 WEB TECHNOLOGY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863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73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697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27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622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714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949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846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August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UE!%CS204 WEB TECHNOLOGY                                                                         PES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81888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C8C89B-D47C-488C-9D26-0B0E098BE1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CSS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FF8A9FD-95B5-4FBF-90DF-1F28A96270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Box model &amp; positioning</a:t>
            </a:r>
          </a:p>
        </p:txBody>
      </p:sp>
    </p:spTree>
    <p:extLst>
      <p:ext uri="{BB962C8B-B14F-4D97-AF65-F5344CB8AC3E}">
        <p14:creationId xmlns:p14="http://schemas.microsoft.com/office/powerpoint/2010/main" val="3228970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D3722-93A8-447A-900B-32211D611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&lt;SPAN&gt; &amp; &lt;DIV&gt;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0357C-88C2-45C7-B5A6-D555AA118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They are used to group together a chunk of HTML and hook some information onto that chunk</a:t>
            </a:r>
          </a:p>
          <a:p>
            <a:r>
              <a:rPr lang="en-IN" dirty="0"/>
              <a:t>The difference between span and div is that a span element is in-line and usually used for a small chunk of HTML inside a line (such as inside a paragraph) whereas a div (division) element is block-line (which is basically equivalent to having a line-break before and after it) and used to group larger chunks of code.</a:t>
            </a:r>
          </a:p>
        </p:txBody>
      </p:sp>
    </p:spTree>
    <p:extLst>
      <p:ext uri="{BB962C8B-B14F-4D97-AF65-F5344CB8AC3E}">
        <p14:creationId xmlns:p14="http://schemas.microsoft.com/office/powerpoint/2010/main" val="1145276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4E7330-8B51-4A2D-B00D-C4505C8B5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4457"/>
            <a:ext cx="691721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900" b="0" i="0" u="none" strike="noStrike" kern="1200" cap="all" spc="0" normalizeH="0" baseline="0" noProof="0" dirty="0">
                <a:ln>
                  <a:noFill/>
                </a:ln>
                <a:solidFill>
                  <a:srgbClr val="ED842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Guy-Vincent Jourdan :: CSI 3140 :: based on Jeffrey C. Jackson’s slides</a:t>
            </a:r>
            <a:endParaRPr kumimoji="0" lang="en-CA" altLang="en-US" sz="900" b="0" i="0" u="none" strike="noStrike" kern="1200" cap="all" spc="0" normalizeH="0" baseline="0" noProof="0" dirty="0">
              <a:ln>
                <a:noFill/>
              </a:ln>
              <a:solidFill>
                <a:srgbClr val="ED842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32802" name="Rectangle 2">
            <a:extLst>
              <a:ext uri="{FF2B5EF4-FFF2-40B4-BE49-F238E27FC236}">
                <a16:creationId xmlns:a16="http://schemas.microsoft.com/office/drawing/2014/main" id="{CDD23537-CD78-49A7-93F7-A84B31840B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CSS Box Model</a:t>
            </a:r>
          </a:p>
        </p:txBody>
      </p:sp>
      <p:sp>
        <p:nvSpPr>
          <p:cNvPr id="332803" name="Rectangle 3">
            <a:extLst>
              <a:ext uri="{FF2B5EF4-FFF2-40B4-BE49-F238E27FC236}">
                <a16:creationId xmlns:a16="http://schemas.microsoft.com/office/drawing/2014/main" id="{0953953B-16D3-416D-8335-0D4E6BC80C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Every rendered element occupies a box:</a:t>
            </a:r>
          </a:p>
        </p:txBody>
      </p:sp>
      <p:pic>
        <p:nvPicPr>
          <p:cNvPr id="332804" name="Picture 4" descr="BoxModel">
            <a:extLst>
              <a:ext uri="{FF2B5EF4-FFF2-40B4-BE49-F238E27FC236}">
                <a16:creationId xmlns:a16="http://schemas.microsoft.com/office/drawing/2014/main" id="{011073C8-C9E3-4E49-85C9-0C349B1EC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3025776"/>
            <a:ext cx="5562600" cy="329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2805" name="Text Box 5">
            <a:extLst>
              <a:ext uri="{FF2B5EF4-FFF2-40B4-BE49-F238E27FC236}">
                <a16:creationId xmlns:a16="http://schemas.microsoft.com/office/drawing/2014/main" id="{3149B225-9B88-4CAD-8641-150A84934C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0725" y="6034088"/>
            <a:ext cx="15520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(or </a:t>
            </a:r>
            <a:r>
              <a:rPr kumimoji="0" lang="en-US" alt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inner</a:t>
            </a: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edge)</a:t>
            </a:r>
          </a:p>
        </p:txBody>
      </p:sp>
      <p:sp>
        <p:nvSpPr>
          <p:cNvPr id="332806" name="Text Box 6">
            <a:extLst>
              <a:ext uri="{FF2B5EF4-FFF2-40B4-BE49-F238E27FC236}">
                <a16:creationId xmlns:a16="http://schemas.microsoft.com/office/drawing/2014/main" id="{1DDFEFDC-0D6C-490C-AB3E-F671B91D87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0" y="2949575"/>
            <a:ext cx="156805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>
                    <a:alpha val="5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(or </a:t>
            </a:r>
            <a:r>
              <a:rPr kumimoji="0" lang="en-US" alt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outer</a:t>
            </a: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edge)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7FCBF5-AC87-40AC-8931-C9137D5708D8}"/>
              </a:ext>
            </a:extLst>
          </p:cNvPr>
          <p:cNvSpPr/>
          <p:nvPr/>
        </p:nvSpPr>
        <p:spPr>
          <a:xfrm>
            <a:off x="1127167" y="2173949"/>
            <a:ext cx="39476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Every rendered element occupies a box: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840C0-AE69-490F-B57F-F585295AD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900" b="0" i="0" u="none" strike="noStrike" kern="1200" cap="all" spc="0" normalizeH="0" baseline="0" noProof="0">
                <a:ln>
                  <a:noFill/>
                </a:ln>
                <a:solidFill>
                  <a:srgbClr val="ED8428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Guy-Vincent Jourdan :: CSI 3140 :: based on Jeffrey C. Jackson’s slides</a:t>
            </a:r>
            <a:endParaRPr kumimoji="0" lang="en-CA" altLang="en-US" sz="900" b="0" i="0" u="none" strike="noStrike" kern="1200" cap="all" spc="0" normalizeH="0" baseline="0" noProof="0">
              <a:ln>
                <a:noFill/>
              </a:ln>
              <a:solidFill>
                <a:srgbClr val="ED8428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33826" name="Rectangle 2">
            <a:extLst>
              <a:ext uri="{FF2B5EF4-FFF2-40B4-BE49-F238E27FC236}">
                <a16:creationId xmlns:a16="http://schemas.microsoft.com/office/drawing/2014/main" id="{65EC0592-5E39-4766-A755-590E899380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CSS Box Model</a:t>
            </a:r>
          </a:p>
        </p:txBody>
      </p:sp>
      <p:pic>
        <p:nvPicPr>
          <p:cNvPr id="333828" name="Picture 4" descr="BoxModel2">
            <a:extLst>
              <a:ext uri="{FF2B5EF4-FFF2-40B4-BE49-F238E27FC236}">
                <a16:creationId xmlns:a16="http://schemas.microsoft.com/office/drawing/2014/main" id="{D5F0F351-D663-471B-B88A-DBEDC20A0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405064"/>
            <a:ext cx="8305800" cy="310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8452B-3885-44E3-8A2F-35E0C0504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CSS </a:t>
            </a:r>
            <a:r>
              <a:rPr lang="en-IN" dirty="0" err="1"/>
              <a:t>POSITIOniNG</a:t>
            </a:r>
            <a:endParaRPr lang="en-IN" dirty="0"/>
          </a:p>
        </p:txBody>
      </p:sp>
      <p:pic>
        <p:nvPicPr>
          <p:cNvPr id="3" name="css position property tutorial ( fixed, absolute, relative, static )">
            <a:hlinkClick r:id="" action="ppaction://media"/>
            <a:extLst>
              <a:ext uri="{FF2B5EF4-FFF2-40B4-BE49-F238E27FC236}">
                <a16:creationId xmlns:a16="http://schemas.microsoft.com/office/drawing/2014/main" id="{6A10BA08-D349-44A5-A0CB-0A467414B7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3240" y="1987136"/>
            <a:ext cx="7315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9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5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151</Words>
  <Application>Microsoft Office PowerPoint</Application>
  <PresentationFormat>Widescreen</PresentationFormat>
  <Paragraphs>15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Wingdings 2</vt:lpstr>
      <vt:lpstr>Dividend</vt:lpstr>
      <vt:lpstr>CSS</vt:lpstr>
      <vt:lpstr>&lt;SPAN&gt; &amp; &lt;DIV&gt;</vt:lpstr>
      <vt:lpstr>CSS Box Model</vt:lpstr>
      <vt:lpstr>CSS Box Model</vt:lpstr>
      <vt:lpstr>CSS POSITIOniNG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Vidhu Rojit</dc:creator>
  <cp:lastModifiedBy>Vidhu Rojit</cp:lastModifiedBy>
  <cp:revision>4</cp:revision>
  <dcterms:created xsi:type="dcterms:W3CDTF">2019-06-23T07:05:27Z</dcterms:created>
  <dcterms:modified xsi:type="dcterms:W3CDTF">2019-06-23T07:37:31Z</dcterms:modified>
</cp:coreProperties>
</file>

<file path=docProps/thumbnail.jpeg>
</file>